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.obozrevatel.com/8/805201/gallery/125461_image_larg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2001-09.photosight.ru/07/695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neotext.ru/files/14/avatars/avatar_1720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-main-pic" descr="Картинка 116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1494" t="8210" r="415" b="7061"/>
          <a:stretch>
            <a:fillRect/>
          </a:stretch>
        </p:blipFill>
        <p:spPr bwMode="auto">
          <a:xfrm>
            <a:off x="-324544" y="304485"/>
            <a:ext cx="8929718" cy="565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8"/>
            <a:ext cx="5796136" cy="141793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ПОНЯТЬ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714884"/>
            <a:ext cx="6400800" cy="14287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– психолог Т.Н. Третьякова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Взаимоотношения: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коммуникаций со сверстниками, педагогами, родителями, братьями, сестрами;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партнерства – избыточное реагирование, невосприимчивость к оттенкам взаимоотношений;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непредсказуемость поведения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Отсюда - не может долго играть, успешно устанавливать дружеские отношения. В коллективе является источником постоянного беспокойства: шумит, не задумываясь берет чужие вещи, мешает окружающим. Отношения приводят к конфликтам, ребенок становится аутсайдером.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367240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Становясь нежеланным партнером, нередко выбирает роль классного шута, надеясь наладить отношения со сверстниками;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ладить лишь с теми, кто младше или с детьми с подобными проблемами;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im4-tub-ru.yandex.net/i?id=271918327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56992"/>
            <a:ext cx="4896544" cy="3264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 дома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Страдают от постоянного сравнения с братьями и сестрами, которые лучше учатся или себя ведут.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Родителей раздражает то, что они беспокойны, навязчивы, эмоционально неустойчивы, недисциплинированны, неаккуратны, не способны ответственно относиться к выполнению повседневных поручений.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Наказания не дают желаемых результатов.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Свойственна слабая психоэмоциональная устойчивость при неудачах и низкая самооценка.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Проявляется упрямство, лживость, вспыльчивость, агрессивность, задиристость.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Методы коррекции СДВГ у детей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372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Помощь должна быть комплексной: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коррекция,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психотерапия,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лечение.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Необходимое условие для этого является: СВОЕВРЕМЕННОСТЬ,         	ПОСЛЕДОВАТЕЛЬНОСТЬ  и достаточная                     			     ПРОДОЛЖИТЕЛЬНОСТЬ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		     оказываемой помощи.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2-tub-ru.yandex.net/i?id=293092529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Направление коррекции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Нормализация обстановки в семье, его взаимоотношений с родителями и родственниками. Избегать новых конфликтных ситуаций!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Достичь у ребенка послушания, привить аккуратность, навыки самоорганизации, способность планировать и доводить начатое дело до конца. Развить чувство ответственности за свои поступки.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ребенка уважению прав окружающих людей, правильному речевому общению, контролю собственных эмоций и поступков.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Установить контакт со школьными педагогами.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Добиться у ребенка повышения самооценки, уверенности в своих силах за счет усвоения новых навыков, достижений успехов в учебе и в жизни.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429288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своих отношениях с ребенком поддерживайте позитивную установку. Хвалите его в каждом случае, когда он этого заслуживает, подчеркивайте успехи. Это помогает укрепить уверенность в себе.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Избегайте повторения слов «нет» и «нельзя».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Говорите сдержанно, спокойно, мягко.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Давайте ребенку только одно задание на определенный отрезок времени, чтобы он мог его завершить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подкрепления устных инструкций используйте зрительную стимуляцию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Поощряйте ребенка за все виды деятельности, требующие концентрации внимания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Поддерживайте дома четкий распорядок дня. Время приема пищи. Выполнения домашнего задания, сна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Избегайте большого скопления людей, пребывания в крупных магазинах, на рынках, во избежание чрезмерного возбуждения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время игр ограничивайте ребенка одним партнером. Избегайте беспокойных, шумных приятелей.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Оберегайте ребенка от переутомления, это приводит к снижению самоконтроля.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Давайте возможность расходовать избыточную энергию. Полезны прогулки на свежем воздухе, занятия спортом.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Помните, что СДВГ, присущие детям может удерживаться под разумным контролем с помощью перечисленных 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9698" name="Picture 2" descr="http://im4-tub-ru.yandex.net/i?id=146972253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5544616" cy="369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Проявление СДВГ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Расстройство внимания;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двигательные -  расторможенность, неловкость, неуклюжесть;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импульсивность поведения; 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В школьном возрасте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трудности в освоении школьных навыков, слабая успеваемость;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неуверенность в себе, заниженная самооценка;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проблемы во взаимоотношениях с окружающими – с одноклассниками, учителем;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нарушения в поведении;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i-main-pic" descr="Картинка 105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2252670" cy="154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Гиперактивность характеризуется: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высокой подвижностью и деструктивным поведением;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бесцельность избыточной моторной активности;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беспокойство, посторонние движения во время выполнения заданий, требующих усидчивости (не в состоянии удержать руки и ноги неподвижными)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m7-tub-ru.yandex.net/i?id=325771686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2784309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старшем возрасте проявляется: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5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неусидчивостью, суетливостью, беспокойством ( что-нибудь вертит в руках, дергает или трясет ногой);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импульсивностью действий (необдуманные поступки);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уроках с трудом дожидается своей очереди, перебивает других,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вопросы отвечают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невпопад,  не дослушивая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конца.</a:t>
            </a:r>
          </a:p>
        </p:txBody>
      </p:sp>
      <p:pic>
        <p:nvPicPr>
          <p:cNvPr id="13314" name="Picture 2" descr="http://im4-tub-ru.yandex.net/i?id=87969798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65104"/>
            <a:ext cx="3057128" cy="2292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37665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может выкрикивать или  вставать с места;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вмешаться в разговор или работу людей, находящихся рядом;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время игры не в состоянии следовать её правилам;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Из-за импульсивности склонны к травматизму, часто попадают в опасные ситуации, не задумываясь о последствиях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своих поступков (выбегают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проезжую часть,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ввязываются в драки)</a:t>
            </a:r>
          </a:p>
          <a:p>
            <a:endParaRPr lang="ru-RU" dirty="0"/>
          </a:p>
        </p:txBody>
      </p:sp>
      <p:pic>
        <p:nvPicPr>
          <p:cNvPr id="12290" name="Picture 2" descr="http://im5-tub-ru.yandex.net/i?id=543122286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0085" y="4077072"/>
            <a:ext cx="3480387" cy="2610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двигательной сфере обнаруживаются: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координации движений;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несформированность мелкой моторики и праксиса ( способности осуществлять достаточно сложные целенаправленные движения и действия) сложность в завязывании шнурков, застегивании пуговиц, использовании ножниц, освоении навыков рисования  и письма,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i-main-pic" descr="Картинка 582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214290"/>
            <a:ext cx="27622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сформированность координации движений ведет к моторной неловкости, неспособности к спортивным занятиям и повышенному риску травматизма;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дефекты концентрации внимания являются причиной плохого выполнения заданий на уроках;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склонность забывать, что им нужно делать;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теряют свои вещи в школе и дома;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 очевиден в новой обстановке, когда ребенку необходимо действовать без посторонней 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Избирательность внимания: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удерживается внимание до нескольких часов во время занятий и игр, с которыми удается разобраться  успешно справляться;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 заинтересованность, увлеченность и удовольствие от вида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8683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поступлении в школу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школьные требования выше возможности их выполнения в полной мере;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 не соответствует возрастной норме, поэтому данные способности не реализуются в полной мере;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уровень интеллектуального развития хороший, но не справляются с заданиями, т.к. испытывают трудности в организации и завершении работы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4-tub-ru.yandex.net/i?id=308339462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229200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398</TotalTime>
  <Words>767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КАК ПОНЯТЬ РЕБЕНКА</vt:lpstr>
      <vt:lpstr>  Проявление СДВГ   </vt:lpstr>
      <vt:lpstr>Гиперактивность характеризуется:</vt:lpstr>
      <vt:lpstr>В старшем возрасте проявляется:</vt:lpstr>
      <vt:lpstr>Презентация PowerPoint</vt:lpstr>
      <vt:lpstr> В двигательной сфере обнаруживаются: </vt:lpstr>
      <vt:lpstr>Презентация PowerPoint</vt:lpstr>
      <vt:lpstr>Избирательность внимания:</vt:lpstr>
      <vt:lpstr>При поступлении в школу :</vt:lpstr>
      <vt:lpstr>Взаимоотношения:</vt:lpstr>
      <vt:lpstr>Презентация PowerPoint</vt:lpstr>
      <vt:lpstr>Поведение дома</vt:lpstr>
      <vt:lpstr>Методы коррекции СДВГ у детей</vt:lpstr>
      <vt:lpstr>Направление коррекции</vt:lpstr>
      <vt:lpstr>Рекомендации для родителей</vt:lpstr>
      <vt:lpstr>Презентация PowerPoint</vt:lpstr>
      <vt:lpstr> Помните, что СДВГ, присущие детям может удерживаться под разумным контролем с помощью перечисленных мер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ПОНЯТЬ РЕБЕНКА:</dc:title>
  <cp:lastModifiedBy>ПсихологООШ9</cp:lastModifiedBy>
  <cp:revision>40</cp:revision>
  <dcterms:modified xsi:type="dcterms:W3CDTF">2017-03-09T10:16:02Z</dcterms:modified>
</cp:coreProperties>
</file>